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912BBA-A1D8-48C7-AC93-FA562D78E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22B0E-2DCD-4709-BE8D-9BF88B3DCC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69697-9AD5-4C10-8905-E9CF15030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5136B-B00A-41C8-89C2-B11F74081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4CDCD-B013-461E-A400-EFB1FA9BB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5731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F1EC2-A0D8-43C3-8B40-10F323132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7E35B-ABCB-407B-B8A3-106E123B9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FF3CA8-E179-4DED-90A3-B9D2196AC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F4C5A-33AD-4468-9672-A1F24640A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0D471-47F6-48DD-8A2E-618BE54A8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908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E68B82-5247-42CD-97AE-0CA6CD2423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97ED56-5796-421C-BBF8-A68E3B51A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53A4A-C349-4E1D-9BAB-4F856EFBB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F6BBC-0C31-446D-AFD7-F21A4E3A6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09C26-9326-4E7A-942B-BE02D328A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766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1A743-10F6-4AF5-AD5A-7DD33724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94357A-2468-403B-807E-CF5D199C45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E8796-8535-4BD4-95E7-1F502B909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69F78-6BDE-427D-938F-E71D2B854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95403-FAB4-4630-8351-8679FFE5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299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3A95F-C9CE-4825-93F2-5BC323369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4BD2C-44BE-47FD-B937-D244A098D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43513-94D0-44AB-BC81-57D8F7DF0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DA51F-1319-4C6C-9A46-D9C4CEE2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6ECDD-6713-4834-A4BF-672D3D1D3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579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DC07B-3143-4BD8-B663-E52BF06E57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9E6C1-94AC-4DB5-B2AD-5AA04A3825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59D21-C8B4-4CD6-A724-79C1A6F23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763A6-622F-4149-8F73-03EFAC954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BE5AC-460D-45DB-B822-741B03AD5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3FB655-AD15-4F6E-B2DF-F436F8416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0184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BD4AC-3AAD-490B-8016-E12FD259A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273645-14A0-4F98-B521-C604E49FC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61282-61A4-4D2B-80F4-188A4C387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EC7F47-F20E-45C6-B008-EC5784909F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36A90-B8C9-4AA9-AEED-472F7FAE07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B62FC6-ED6C-4927-8FC5-2E85CF6DF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2EA212-566D-42D7-B2F3-B35D3896C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CA56B7-7D08-4686-BBCD-B988DB2BF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9476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8AC37-A3C2-42DF-AB56-72EFDD546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2E83AD-3131-4BFE-9886-E0E9EDB0D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EE4B2-D98C-4E8F-BA92-AD144C7D3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5F7689-E01C-4A9C-85F8-04585C3DF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372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A705BE-C390-4286-9145-6CA73795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EC6890-A44D-4B3D-97A7-5A5A891C0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6AF316-ED82-46AD-92E5-AF8E80AD8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7790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4F293-EF4C-4DCB-AF87-8647C46B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7E98B-6EC1-4165-8D65-0129CDBD6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AC5230-817A-40EC-A7A3-6792A8AB3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CF1168-2892-4CA4-AAE1-B075417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FFBC9C-DDA7-4EB3-9D73-D55D40C5A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D5680-8F49-42FE-9957-1EB479B84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389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A1465-2B4E-408C-A637-18A0EACDD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EBEA9B-D72F-4D3E-8C1F-206F2A9864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C47C9-B6AD-4478-957A-37119F13BE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B3036-5169-46BB-BA4C-6C5AC99BE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04C82-D8C2-460D-86CF-F4DFD063B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361795-A413-4181-88C5-042E5F787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7001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B467E0-6560-4332-AE74-63EFFBC64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575A2-9F1E-4299-A2E3-FB76A9EAC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E2198-5231-42DA-9795-4571D8CD3B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A5464D-26A1-41AE-991F-10DEA6F1276D}" type="datetimeFigureOut">
              <a:rPr lang="en-IN" smtClean="0"/>
              <a:t>11-08-2020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94A57-A053-40D1-A647-493F23B95D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6097B-1774-4CD0-AA8E-5BD82D292F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1AAD0-AC3D-4B98-AB2F-A0ED379C07E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47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B92AD-EEE0-4CEA-9277-3798732907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Eclipse EE Installation Guide</a:t>
            </a:r>
          </a:p>
        </p:txBody>
      </p:sp>
    </p:spTree>
    <p:extLst>
      <p:ext uri="{BB962C8B-B14F-4D97-AF65-F5344CB8AC3E}">
        <p14:creationId xmlns:p14="http://schemas.microsoft.com/office/powerpoint/2010/main" val="27877384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1470B-645C-4E60-AD4D-449F2E03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Goto</a:t>
            </a:r>
            <a:r>
              <a:rPr lang="en-IN" dirty="0"/>
              <a:t> eclipse.org and download the software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B826FC-AA88-41EB-8CD1-89727852AA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868678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93323E-FAB0-438B-BBA5-ED20FE841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537C8E-F00E-4E51-87F5-39B2F4043E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" y="1595120"/>
            <a:ext cx="9804400" cy="5262879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3314792-4635-4B38-840B-F8AC4BBD0DC8}"/>
              </a:ext>
            </a:extLst>
          </p:cNvPr>
          <p:cNvSpPr txBox="1">
            <a:spLocks/>
          </p:cNvSpPr>
          <p:nvPr/>
        </p:nvSpPr>
        <p:spPr>
          <a:xfrm>
            <a:off x="990600" y="264161"/>
            <a:ext cx="10515600" cy="157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Choose Eclipse IDE for Enterprise Java Developers</a:t>
            </a:r>
          </a:p>
        </p:txBody>
      </p:sp>
    </p:spTree>
    <p:extLst>
      <p:ext uri="{BB962C8B-B14F-4D97-AF65-F5344CB8AC3E}">
        <p14:creationId xmlns:p14="http://schemas.microsoft.com/office/powerpoint/2010/main" val="600689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253B-3F63-466B-B577-4236045D4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Double click to run eclipse-inst-win64.exe from downloads folder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3EB869-FB58-418F-B9A0-8C7CE2D9B1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629163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88627-C50D-48DA-A6DA-2A112EACC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Accept the certificate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FA050E-3BF3-4408-95EF-BB4C9D5B96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557700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08E7B-97E6-4AC1-B9A3-66435B7DE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Click on launch – Please verify the </a:t>
            </a:r>
            <a:r>
              <a:rPr lang="en-IN" dirty="0" err="1"/>
              <a:t>jdk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01C3BF-2518-4957-A057-A42B4690C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724345-E57B-477C-812A-84CB86B1A7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840" y="1690688"/>
            <a:ext cx="9723120" cy="5167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459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0C882-C653-4B78-B86B-A812208D2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Browse the workspace directory and click ok.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8E6586-120E-43E0-B548-74509CADA2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23149153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48</Words>
  <Application>Microsoft Office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Eclipse EE Installation Guide</vt:lpstr>
      <vt:lpstr>Goto eclipse.org and download the software</vt:lpstr>
      <vt:lpstr>PowerPoint Presentation</vt:lpstr>
      <vt:lpstr>Double click to run eclipse-inst-win64.exe from downloads folder</vt:lpstr>
      <vt:lpstr>Accept the certificate</vt:lpstr>
      <vt:lpstr>Click on launch – Please verify the jdk</vt:lpstr>
      <vt:lpstr>Browse the workspace directory and click ok.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Eclipse EE Installation Guide</dc:title>
  <dc:creator>Amirtha Thiru</dc:creator>
  <cp:lastModifiedBy>Amirtha Thiru</cp:lastModifiedBy>
  <cp:revision>5</cp:revision>
  <dcterms:created xsi:type="dcterms:W3CDTF">2020-08-11T15:48:42Z</dcterms:created>
  <dcterms:modified xsi:type="dcterms:W3CDTF">2020-08-11T16:01:09Z</dcterms:modified>
</cp:coreProperties>
</file>

<file path=docProps/thumbnail.jpeg>
</file>